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65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7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2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1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53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97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9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57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5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16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6F01-5185-41A4-BF04-6B6AECF74C7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9EA5F-C232-4A2A-B34F-ED2B00BE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23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1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8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Honorata Galczewska</dc:creator>
  <cp:lastModifiedBy>Honorata Galczewska</cp:lastModifiedBy>
  <cp:revision>2</cp:revision>
  <dcterms:created xsi:type="dcterms:W3CDTF">2019-04-03T08:41:23Z</dcterms:created>
  <dcterms:modified xsi:type="dcterms:W3CDTF">2019-04-03T08:49:54Z</dcterms:modified>
</cp:coreProperties>
</file>